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ior Degasperi" userId="1db21692fccd16e9" providerId="LiveId" clId="{1F0F4F04-8DC9-4216-855D-B75D01DB1962}"/>
    <pc:docChg chg="modSld">
      <pc:chgData name="Junior Degasperi" userId="1db21692fccd16e9" providerId="LiveId" clId="{1F0F4F04-8DC9-4216-855D-B75D01DB1962}" dt="2025-03-09T16:45:14.243" v="6" actId="20577"/>
      <pc:docMkLst>
        <pc:docMk/>
      </pc:docMkLst>
      <pc:sldChg chg="modSp mod">
        <pc:chgData name="Junior Degasperi" userId="1db21692fccd16e9" providerId="LiveId" clId="{1F0F4F04-8DC9-4216-855D-B75D01DB1962}" dt="2025-03-09T16:45:14.243" v="6" actId="20577"/>
        <pc:sldMkLst>
          <pc:docMk/>
          <pc:sldMk cId="379321800" sldId="258"/>
        </pc:sldMkLst>
        <pc:spChg chg="mod">
          <ac:chgData name="Junior Degasperi" userId="1db21692fccd16e9" providerId="LiveId" clId="{1F0F4F04-8DC9-4216-855D-B75D01DB1962}" dt="2025-03-09T16:45:14.243" v="6" actId="20577"/>
          <ac:spMkLst>
            <pc:docMk/>
            <pc:sldMk cId="379321800" sldId="258"/>
            <ac:spMk id="9" creationId="{D1ECE116-4614-4158-8A1F-0516ABC991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5E835-B9C1-5FAE-7BEF-1E7D3DD8A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3009B-B7C5-00D0-1E81-CD1EE16A1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05C908-F507-D8ED-DAD5-BC16603DB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2DE8B2-B014-A54E-48F7-A2375A89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8345BB-13A3-5334-910B-EABAE8CF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82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A4768-FC07-D64D-DABE-EE72D113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B98078-45D6-216F-AA25-04F29536F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A39113-8EEB-CF05-C46E-E6548AA0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4E422E-EF31-375A-B85D-E3DF5194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1AE525-5852-F6B6-147B-F53D7D88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44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3E1568-3F82-335E-24C7-5C82ABF5B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2AF356-BF84-42AB-C154-060EFC92B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B9B59E-1911-77F7-6205-92F41E63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ACE9F-4086-60EE-BF78-5BF17C55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6FA410-7C3F-811D-E81E-BAF45733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0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17FDF-BA73-AE8F-501F-1B45B005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0680AB-DB41-B2F6-3A8D-BB9C2E94A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564D2C-206F-0D3C-9D57-227A3DAC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46406A-33CE-5F81-8552-63C701EA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1A09CF-8A9A-5C62-B593-466EA252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8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B1021-FF78-B440-002C-F7409911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5F5648-101A-DC9C-7DDD-44D3A2F72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0F173C-2EC1-D20B-B6B7-B0DBC08C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8E40C1-8140-2CBB-9334-26289E40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0F008E-5F64-765A-ACFC-BF583EFD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41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BB0F4-80B4-93A6-D490-1291E9A3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0412D-D4DF-70C9-DC01-7BCC1C3A3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BDFBB6-118A-3DBB-219F-086877307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F1FAD7-4637-9D6E-8195-8FDA0E5D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436B7E-D2B7-8E79-DC6B-CDBEFBBE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947EDE-AC4F-8480-61E0-1CA04922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2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72E41-082E-969A-2E0A-159733FF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61BA16-B4FD-5070-6AC9-C06E328D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F2F8C4-5531-B571-0132-D947B7CE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0AC6F2-BD40-EA61-C776-A465CE6C4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06F03D4-BAC4-8765-10FB-FF6490973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56DAE3-E59C-6E60-87B1-B807ED4F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284F05-B59E-190C-59CB-B1B8BB26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F0AFE36-7FC1-DAE7-3065-A9177AF8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76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1233F-FA76-BE76-CC4E-17DCA581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5BF70F0-E768-780F-F433-6A504FB6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176252-9DE2-E393-3E2A-71F10EA2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05213A2-1998-07EB-9B0A-CFAE8F09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2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013999-4A0F-8B52-6392-EDEB8D9C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C599C3-0E5A-D807-2307-5E25F1B1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0DAD37-A70E-1382-E5A0-C0A2599D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14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FD293-1878-4C1C-FA34-15D7BB13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043F3-E8DA-3BDB-2E1B-D399FA469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5DB84B-42BB-01EA-B79B-1A936EB8E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9067D0-7783-239C-23C6-7544AAC0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2F1D37-9A94-6C60-9005-5F8D0C0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991C00-B66C-36DF-DD98-EEA3DB07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0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F2612-8C74-D5F6-339F-3255EDC3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5BFF4B-C2FC-B6EC-8630-EC0FE252C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C340AF-763E-1910-B5D1-DC0E50677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89646D-4DE8-2388-9F51-31FB9841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E81915-855D-3CE2-3D3C-6802EBB0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3F017E-E0BE-8AD6-F237-A97BB253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69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A48CB8-9475-68D4-D228-9915675D8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A97119-94C4-C0D2-7332-A693B9B1D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4D17F1-39DC-B888-4A7A-05A45E33A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90F5-12E1-4C44-BD60-50FFF131A790}" type="datetimeFigureOut">
              <a:rPr lang="pt-BR" smtClean="0"/>
              <a:t>09/03/2025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8BC6B-AB4E-316D-F542-1CDB57018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23A3F4-71FC-AEEF-66FE-DA3C55304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DBDF-22D3-4C9B-A25D-715912F04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8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27AE0604-EE60-4B69-8405-EFD6CF6343AA}"/>
              </a:ext>
            </a:extLst>
          </p:cNvPr>
          <p:cNvSpPr txBox="1"/>
          <p:nvPr/>
        </p:nvSpPr>
        <p:spPr>
          <a:xfrm>
            <a:off x="0" y="20932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CASA ESPÍRITA AMOR E CARIDADE</a:t>
            </a:r>
          </a:p>
          <a:p>
            <a:pPr algn="ctr"/>
            <a:r>
              <a:rPr lang="pt-BR" sz="2800" dirty="0"/>
              <a:t>Departamento de Educação</a:t>
            </a:r>
          </a:p>
          <a:p>
            <a:pPr algn="ctr"/>
            <a:r>
              <a:rPr lang="pt-BR" sz="2800" dirty="0"/>
              <a:t>Curso de Educação Mediúnica</a:t>
            </a:r>
            <a:br>
              <a:rPr lang="pt-BR" sz="2800" dirty="0"/>
            </a:br>
            <a:r>
              <a:rPr lang="pt-BR" sz="2800" dirty="0"/>
              <a:t>1° ANO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8F5E756-2597-4118-BB02-A1F905FC8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6255"/>
            <a:ext cx="9144000" cy="2085527"/>
          </a:xfrm>
        </p:spPr>
        <p:txBody>
          <a:bodyPr>
            <a:normAutofit/>
          </a:bodyPr>
          <a:lstStyle/>
          <a:p>
            <a:r>
              <a:rPr lang="pt-BR" dirty="0">
                <a:latin typeface="Calibri Light (Títulos)"/>
              </a:rPr>
              <a:t>TÍTULO DO TEMA</a:t>
            </a:r>
            <a:br>
              <a:rPr lang="pt-BR" dirty="0">
                <a:latin typeface="Calibri Light (Títulos)"/>
              </a:rPr>
            </a:br>
            <a:endParaRPr lang="pt-BR" sz="3100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1ECE116-4614-4158-8A1F-0516ABC99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1994"/>
            <a:ext cx="9144000" cy="129999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Seminário ...° </a:t>
            </a:r>
            <a:r>
              <a:rPr lang="pt-BR"/>
              <a:t>Semestre 2025</a:t>
            </a:r>
            <a:endParaRPr lang="pt-BR" dirty="0"/>
          </a:p>
          <a:p>
            <a:r>
              <a:rPr lang="pt-BR" dirty="0"/>
              <a:t>Nome do Estudante</a:t>
            </a:r>
          </a:p>
          <a:p>
            <a:r>
              <a:rPr lang="pt-BR" dirty="0"/>
              <a:t>... de ... de 2025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B641E86-7FCD-E0AD-C13E-5784F3D8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5" y="336014"/>
            <a:ext cx="2172378" cy="118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1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Light (Títulos)</vt:lpstr>
      <vt:lpstr>Tema do Office</vt:lpstr>
      <vt:lpstr>TÍTULO DO TEMA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TEMA </dc:title>
  <dc:creator>Junior Degasperi</dc:creator>
  <cp:lastModifiedBy>Junior Degasperi</cp:lastModifiedBy>
  <cp:revision>1</cp:revision>
  <dcterms:created xsi:type="dcterms:W3CDTF">2023-11-16T00:35:22Z</dcterms:created>
  <dcterms:modified xsi:type="dcterms:W3CDTF">2025-03-09T16:45:16Z</dcterms:modified>
</cp:coreProperties>
</file>