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98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nior Degasperi" userId="1db21692fccd16e9" providerId="LiveId" clId="{1F0F4F04-8DC9-4216-855D-B75D01DB1962}"/>
    <pc:docChg chg="modSld">
      <pc:chgData name="Junior Degasperi" userId="1db21692fccd16e9" providerId="LiveId" clId="{1F0F4F04-8DC9-4216-855D-B75D01DB1962}" dt="2025-03-09T16:45:14.243" v="6" actId="20577"/>
      <pc:docMkLst>
        <pc:docMk/>
      </pc:docMkLst>
      <pc:sldChg chg="modSp mod">
        <pc:chgData name="Junior Degasperi" userId="1db21692fccd16e9" providerId="LiveId" clId="{1F0F4F04-8DC9-4216-855D-B75D01DB1962}" dt="2025-03-09T16:45:14.243" v="6" actId="20577"/>
        <pc:sldMkLst>
          <pc:docMk/>
          <pc:sldMk cId="379321800" sldId="258"/>
        </pc:sldMkLst>
        <pc:spChg chg="mod">
          <ac:chgData name="Junior Degasperi" userId="1db21692fccd16e9" providerId="LiveId" clId="{1F0F4F04-8DC9-4216-855D-B75D01DB1962}" dt="2025-03-09T16:45:14.243" v="6" actId="20577"/>
          <ac:spMkLst>
            <pc:docMk/>
            <pc:sldMk cId="379321800" sldId="258"/>
            <ac:spMk id="9" creationId="{D1ECE116-4614-4158-8A1F-0516ABC9914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35E835-B9C1-5FAE-7BEF-1E7D3DD8A7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713009B-B7C5-00D0-1E81-CD1EE16A12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005C908-F507-D8ED-DAD5-BC16603DB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90F5-12E1-4C44-BD60-50FFF131A790}" type="datetimeFigureOut">
              <a:rPr lang="pt-BR" smtClean="0"/>
              <a:t>09/03/2025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B2DE8B2-B014-A54E-48F7-A2375A89D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58345BB-13A3-5334-910B-EABAE8CF4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9DBDF-22D3-4C9B-A25D-715912F04C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882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8A4768-FC07-D64D-DABE-EE72D1139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4B98078-45D6-216F-AA25-04F29536F9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9A39113-8EEB-CF05-C46E-E6548AA08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90F5-12E1-4C44-BD60-50FFF131A790}" type="datetimeFigureOut">
              <a:rPr lang="pt-BR" smtClean="0"/>
              <a:t>09/03/2025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14E422E-EF31-375A-B85D-E3DF51945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71AE525-5852-F6B6-147B-F53D7D880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9DBDF-22D3-4C9B-A25D-715912F04C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1442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73E1568-3F82-335E-24C7-5C82ABF5B6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32AF356-BF84-42AB-C154-060EFC92B9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7B9B59E-1911-77F7-6205-92F41E63A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90F5-12E1-4C44-BD60-50FFF131A790}" type="datetimeFigureOut">
              <a:rPr lang="pt-BR" smtClean="0"/>
              <a:t>09/03/2025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1CACE9F-4086-60EE-BF78-5BF17C555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16FA410-7C3F-811D-E81E-BAF457334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9DBDF-22D3-4C9B-A25D-715912F04C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003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317FDF-BA73-AE8F-501F-1B45B0055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F0680AB-DB41-B2F6-3A8D-BB9C2E94A2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C564D2C-206F-0D3C-9D57-227A3DACE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90F5-12E1-4C44-BD60-50FFF131A790}" type="datetimeFigureOut">
              <a:rPr lang="pt-BR" smtClean="0"/>
              <a:t>09/03/2025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746406A-33CE-5F81-8552-63C701EAE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01A09CF-8A9A-5C62-B593-466EA2526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9DBDF-22D3-4C9B-A25D-715912F04C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4880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AB1021-FF78-B440-002C-F7409911F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F5F5648-101A-DC9C-7DDD-44D3A2F722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60F173C-2EC1-D20B-B6B7-B0DBC08C5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90F5-12E1-4C44-BD60-50FFF131A790}" type="datetimeFigureOut">
              <a:rPr lang="pt-BR" smtClean="0"/>
              <a:t>09/03/2025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F8E40C1-8140-2CBB-9334-26289E40C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20F008E-5F64-765A-ACFC-BF583EFD4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9DBDF-22D3-4C9B-A25D-715912F04C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941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BBB0F4-80B4-93A6-D490-1291E9A3D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70412D-D4DF-70C9-DC01-7BCC1C3A38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9BDFBB6-118A-3DBB-219F-086877307A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1F1FAD7-4637-9D6E-8195-8FDA0E5D7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90F5-12E1-4C44-BD60-50FFF131A790}" type="datetimeFigureOut">
              <a:rPr lang="pt-BR" smtClean="0"/>
              <a:t>09/03/2025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0436B7E-D2B7-8E79-DC6B-CDBEFBBEF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4947EDE-AC4F-8480-61E0-1CA04922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9DBDF-22D3-4C9B-A25D-715912F04C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224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372E41-082E-969A-2E0A-159733FFD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A61BA16-B4FD-5070-6AC9-C06E328D7C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0F2F8C4-5531-B571-0132-D947B7CECC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50AC6F2-BD40-EA61-C776-A465CE6C42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06F03D4-BAC4-8765-10FB-FF64909731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F56DAE3-E59C-6E60-87B1-B807ED4F5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90F5-12E1-4C44-BD60-50FFF131A790}" type="datetimeFigureOut">
              <a:rPr lang="pt-BR" smtClean="0"/>
              <a:t>09/03/2025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8284F05-B59E-190C-59CB-B1B8BB266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F0AFE36-7FC1-DAE7-3065-A9177AF84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9DBDF-22D3-4C9B-A25D-715912F04C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1767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41233F-FA76-BE76-CC4E-17DCA5813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5BF70F0-E768-780F-F433-6A504FB68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90F5-12E1-4C44-BD60-50FFF131A790}" type="datetimeFigureOut">
              <a:rPr lang="pt-BR" smtClean="0"/>
              <a:t>09/03/2025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F176252-9DE2-E393-3E2A-71F10EA22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05213A2-1998-07EB-9B0A-CFAE8F09F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9DBDF-22D3-4C9B-A25D-715912F04C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3222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F013999-4A0F-8B52-6392-EDEB8D9CC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90F5-12E1-4C44-BD60-50FFF131A790}" type="datetimeFigureOut">
              <a:rPr lang="pt-BR" smtClean="0"/>
              <a:t>09/03/2025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2C599C3-0E5A-D807-2307-5E25F1B11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C0DAD37-A70E-1382-E5A0-C0A2599DD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9DBDF-22D3-4C9B-A25D-715912F04C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5147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9FD293-1878-4C1C-FA34-15D7BB13F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1D043F3-E8DA-3BDB-2E1B-D399FA469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E5DB84B-42BB-01EA-B79B-1A936EB8EB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89067D0-7783-239C-23C6-7544AAC0A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90F5-12E1-4C44-BD60-50FFF131A790}" type="datetimeFigureOut">
              <a:rPr lang="pt-BR" smtClean="0"/>
              <a:t>09/03/2025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92F1D37-9A94-6C60-9005-5F8D0C00C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1991C00-B66C-36DF-DD98-EEA3DB07C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9DBDF-22D3-4C9B-A25D-715912F04C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3020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9F2612-8C74-D5F6-339F-3255EDC34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65BFF4B-C2FC-B6EC-8630-EC0FE252C4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0C340AF-763E-1910-B5D1-DC0E506770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089646D-4DE8-2388-9F51-31FB9841B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90F5-12E1-4C44-BD60-50FFF131A790}" type="datetimeFigureOut">
              <a:rPr lang="pt-BR" smtClean="0"/>
              <a:t>09/03/2025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EE81915-855D-3CE2-3D3C-6802EBB01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23F017E-E0BE-8AD6-F237-A97BB253C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9DBDF-22D3-4C9B-A25D-715912F04C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3695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FA48CB8-9475-68D4-D228-9915675D8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AA97119-94C4-C0D2-7332-A693B9B1D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44D17F1-39DC-B888-4A7A-05A45E33A0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F90F5-12E1-4C44-BD60-50FFF131A790}" type="datetimeFigureOut">
              <a:rPr lang="pt-BR" smtClean="0"/>
              <a:t>09/03/2025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578BC6B-AB4E-316D-F542-1CDB570189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123A3F4-71FC-AEEF-66FE-DA3C553044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9DBDF-22D3-4C9B-A25D-715912F04C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284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id="{27AE0604-EE60-4B69-8405-EFD6CF6343AA}"/>
              </a:ext>
            </a:extLst>
          </p:cNvPr>
          <p:cNvSpPr txBox="1"/>
          <p:nvPr/>
        </p:nvSpPr>
        <p:spPr>
          <a:xfrm>
            <a:off x="0" y="209320"/>
            <a:ext cx="12192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/>
              <a:t>CASA ESPÍRITA AMOR E CARIDADE</a:t>
            </a:r>
          </a:p>
          <a:p>
            <a:pPr algn="ctr"/>
            <a:r>
              <a:rPr lang="pt-BR" sz="2800" dirty="0"/>
              <a:t>Departamento de Educação</a:t>
            </a:r>
          </a:p>
          <a:p>
            <a:pPr algn="ctr"/>
            <a:r>
              <a:rPr lang="pt-BR" sz="2800" dirty="0"/>
              <a:t>Curso de Educação Mediúnica</a:t>
            </a:r>
            <a:br>
              <a:rPr lang="pt-BR" sz="2800" dirty="0"/>
            </a:br>
            <a:r>
              <a:rPr lang="pt-BR" sz="2800" dirty="0"/>
              <a:t>1° ANO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78F5E756-2597-4118-BB02-A1F905FC81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6255"/>
            <a:ext cx="9144000" cy="2085527"/>
          </a:xfrm>
        </p:spPr>
        <p:txBody>
          <a:bodyPr>
            <a:normAutofit/>
          </a:bodyPr>
          <a:lstStyle/>
          <a:p>
            <a:r>
              <a:rPr lang="pt-BR" dirty="0">
                <a:latin typeface="Calibri Light (Títulos)"/>
              </a:rPr>
              <a:t>TÍTULO DO TEMA</a:t>
            </a:r>
            <a:br>
              <a:rPr lang="pt-BR" dirty="0">
                <a:latin typeface="Calibri Light (Títulos)"/>
              </a:rPr>
            </a:br>
            <a:endParaRPr lang="pt-BR" sz="3100" dirty="0"/>
          </a:p>
        </p:txBody>
      </p:sp>
      <p:sp>
        <p:nvSpPr>
          <p:cNvPr id="9" name="Subtítulo 2">
            <a:extLst>
              <a:ext uri="{FF2B5EF4-FFF2-40B4-BE49-F238E27FC236}">
                <a16:creationId xmlns:a16="http://schemas.microsoft.com/office/drawing/2014/main" id="{D1ECE116-4614-4158-8A1F-0516ABC991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21994"/>
            <a:ext cx="9144000" cy="1299992"/>
          </a:xfrm>
        </p:spPr>
        <p:txBody>
          <a:bodyPr>
            <a:normAutofit lnSpcReduction="10000"/>
          </a:bodyPr>
          <a:lstStyle/>
          <a:p>
            <a:r>
              <a:rPr lang="pt-BR" dirty="0"/>
              <a:t>Seminário ...° </a:t>
            </a:r>
            <a:r>
              <a:rPr lang="pt-BR"/>
              <a:t>Semestre 2025</a:t>
            </a:r>
            <a:endParaRPr lang="pt-BR" dirty="0"/>
          </a:p>
          <a:p>
            <a:r>
              <a:rPr lang="pt-BR" dirty="0"/>
              <a:t>Nome do Estudante</a:t>
            </a:r>
          </a:p>
          <a:p>
            <a:r>
              <a:rPr lang="pt-BR" dirty="0"/>
              <a:t>... de ... de 2025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B641E86-7FCD-E0AD-C13E-5784F3D886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15" y="336014"/>
            <a:ext cx="2172378" cy="1186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218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32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Calibri Light (Títulos)</vt:lpstr>
      <vt:lpstr>Tema do Office</vt:lpstr>
      <vt:lpstr>TÍTULO DO TEMA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TEMA </dc:title>
  <dc:creator>Junior Degasperi</dc:creator>
  <cp:lastModifiedBy>Junior Degasperi</cp:lastModifiedBy>
  <cp:revision>1</cp:revision>
  <dcterms:created xsi:type="dcterms:W3CDTF">2023-11-16T00:35:22Z</dcterms:created>
  <dcterms:modified xsi:type="dcterms:W3CDTF">2025-03-09T16:45:16Z</dcterms:modified>
</cp:coreProperties>
</file>